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6"/>
    <p:restoredTop sz="94710"/>
  </p:normalViewPr>
  <p:slideViewPr>
    <p:cSldViewPr snapToGrid="0" snapToObjects="1">
      <p:cViewPr>
        <p:scale>
          <a:sx n="151" d="100"/>
          <a:sy n="151" d="100"/>
        </p:scale>
        <p:origin x="-388" y="-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8C42165-A341-4D2C-8040-C8627BE7BA19}"/>
              </a:ext>
            </a:extLst>
          </p:cNvPr>
          <p:cNvSpPr/>
          <p:nvPr/>
        </p:nvSpPr>
        <p:spPr>
          <a:xfrm>
            <a:off x="68377" y="105027"/>
            <a:ext cx="6858000" cy="7769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E3EE13-8705-094C-B99F-6929CD837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486" y="351248"/>
            <a:ext cx="2942642" cy="5912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61022C-73E1-144C-BA49-83EC72CCDC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03" t="2992" r="21701" b="8359"/>
          <a:stretch/>
        </p:blipFill>
        <p:spPr>
          <a:xfrm>
            <a:off x="1130652" y="319617"/>
            <a:ext cx="2213947" cy="594777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279155" y="3360674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495383" y="726426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1055356" y="946724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38908-AE1B-F34F-B971-7020472B798E}"/>
              </a:ext>
            </a:extLst>
          </p:cNvPr>
          <p:cNvSpPr txBox="1"/>
          <p:nvPr/>
        </p:nvSpPr>
        <p:spPr>
          <a:xfrm rot="16200000">
            <a:off x="736010" y="127112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851BDD9-33F5-E74E-86C7-253F14699E3B}"/>
              </a:ext>
            </a:extLst>
          </p:cNvPr>
          <p:cNvSpPr txBox="1"/>
          <p:nvPr/>
        </p:nvSpPr>
        <p:spPr>
          <a:xfrm rot="16200000">
            <a:off x="896431" y="476209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7323185-13B3-1E4B-B05D-E9B169F0DB52}"/>
              </a:ext>
            </a:extLst>
          </p:cNvPr>
          <p:cNvSpPr/>
          <p:nvPr/>
        </p:nvSpPr>
        <p:spPr>
          <a:xfrm>
            <a:off x="1334078" y="4838240"/>
            <a:ext cx="1988516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49737E2-BFFF-5744-86DF-2C59964EE65F}"/>
              </a:ext>
            </a:extLst>
          </p:cNvPr>
          <p:cNvCxnSpPr>
            <a:cxnSpLocks/>
          </p:cNvCxnSpPr>
          <p:nvPr/>
        </p:nvCxnSpPr>
        <p:spPr>
          <a:xfrm>
            <a:off x="1184984" y="4826333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7272C4D2-5726-1346-A44C-E94545B3BFC9}"/>
              </a:ext>
            </a:extLst>
          </p:cNvPr>
          <p:cNvGrpSpPr/>
          <p:nvPr/>
        </p:nvGrpSpPr>
        <p:grpSpPr>
          <a:xfrm>
            <a:off x="5946225" y="5586946"/>
            <a:ext cx="912787" cy="680442"/>
            <a:chOff x="5948364" y="6188740"/>
            <a:chExt cx="912787" cy="68044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699592-9803-6747-A3BB-399D23EC5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8364" y="6188740"/>
              <a:ext cx="912787" cy="68044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B0B757-D8A9-4B35-8645-BEA6F05100E7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1B39488-4569-4FF4-B2C5-F34665AF8C38}"/>
              </a:ext>
            </a:extLst>
          </p:cNvPr>
          <p:cNvSpPr/>
          <p:nvPr/>
        </p:nvSpPr>
        <p:spPr>
          <a:xfrm>
            <a:off x="1342734" y="1309937"/>
            <a:ext cx="1988516" cy="3689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C94895-9583-4DFF-BF17-330AF4F1BDA6}"/>
              </a:ext>
            </a:extLst>
          </p:cNvPr>
          <p:cNvCxnSpPr>
            <a:cxnSpLocks/>
          </p:cNvCxnSpPr>
          <p:nvPr/>
        </p:nvCxnSpPr>
        <p:spPr>
          <a:xfrm>
            <a:off x="1132680" y="1318374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AC72661-DFB0-4C21-A257-E3973BD4B5FE}"/>
              </a:ext>
            </a:extLst>
          </p:cNvPr>
          <p:cNvGrpSpPr/>
          <p:nvPr/>
        </p:nvGrpSpPr>
        <p:grpSpPr>
          <a:xfrm>
            <a:off x="3503708" y="5039358"/>
            <a:ext cx="2344373" cy="680442"/>
            <a:chOff x="984707" y="4834018"/>
            <a:chExt cx="2344373" cy="36166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E2B1AC-636C-4FF0-9606-A1E403F5786D}"/>
                </a:ext>
              </a:extLst>
            </p:cNvPr>
            <p:cNvSpPr txBox="1"/>
            <p:nvPr/>
          </p:nvSpPr>
          <p:spPr>
            <a:xfrm rot="16200000">
              <a:off x="911596" y="4907129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HF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190E83-3FBA-4422-829B-3A1E63E6D433}"/>
                </a:ext>
              </a:extLst>
            </p:cNvPr>
            <p:cNvSpPr/>
            <p:nvPr/>
          </p:nvSpPr>
          <p:spPr>
            <a:xfrm>
              <a:off x="1340564" y="5074144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E73E591-2CBA-45FF-B2DC-EA1EDC8F7A30}"/>
                </a:ext>
              </a:extLst>
            </p:cNvPr>
            <p:cNvCxnSpPr>
              <a:cxnSpLocks/>
            </p:cNvCxnSpPr>
            <p:nvPr/>
          </p:nvCxnSpPr>
          <p:spPr>
            <a:xfrm>
              <a:off x="1165214" y="5063803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90F8EBC-629E-4123-9D33-91057EFE3625}"/>
              </a:ext>
            </a:extLst>
          </p:cNvPr>
          <p:cNvGrpSpPr/>
          <p:nvPr/>
        </p:nvGrpSpPr>
        <p:grpSpPr>
          <a:xfrm>
            <a:off x="3497381" y="1309178"/>
            <a:ext cx="2351417" cy="680442"/>
            <a:chOff x="971178" y="4892094"/>
            <a:chExt cx="2351417" cy="36166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4FC9BB-AA43-4031-8FFA-15151497FCCE}"/>
                </a:ext>
              </a:extLst>
            </p:cNvPr>
            <p:cNvSpPr txBox="1"/>
            <p:nvPr/>
          </p:nvSpPr>
          <p:spPr>
            <a:xfrm rot="16200000">
              <a:off x="898067" y="4965205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EFA6C1E-126D-4643-A056-5758DB337239}"/>
                </a:ext>
              </a:extLst>
            </p:cNvPr>
            <p:cNvSpPr/>
            <p:nvPr/>
          </p:nvSpPr>
          <p:spPr>
            <a:xfrm>
              <a:off x="1334079" y="5094826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49E026E-3D4C-40C6-9000-1FF7FC641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87288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801511" y="105027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293844" y="105027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248953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9D011-2460-4B4F-9DE5-DE40B83F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592" y="701639"/>
            <a:ext cx="2933848" cy="60982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C12124-DA39-D54E-B8C4-92F192509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907" y="673279"/>
            <a:ext cx="2383806" cy="6144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27058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77062" y="5349918"/>
            <a:ext cx="2081821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80811" y="1672334"/>
            <a:ext cx="2078072" cy="393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26306" y="1673291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5997044"/>
            <a:ext cx="2063499" cy="1723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5997044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00370" y="1711681"/>
            <a:ext cx="2455781" cy="680442"/>
            <a:chOff x="940690" y="4885200"/>
            <a:chExt cx="2374284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67579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26458" y="508029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19106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30641" y="5938424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59767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E3255-77DF-48FD-B13A-48789DBBA1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64" t="3518" r="1836" b="8201"/>
          <a:stretch/>
        </p:blipFill>
        <p:spPr>
          <a:xfrm>
            <a:off x="3451192" y="789271"/>
            <a:ext cx="2906058" cy="607670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E6B8F4-192F-4C0D-A412-0B5C8003F9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50" t="2499" r="20900" b="7657"/>
          <a:stretch/>
        </p:blipFill>
        <p:spPr>
          <a:xfrm>
            <a:off x="947916" y="699740"/>
            <a:ext cx="2266244" cy="6201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27058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88216" y="5401296"/>
            <a:ext cx="2081821" cy="586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91579" y="1745310"/>
            <a:ext cx="2078072" cy="3830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42430" y="168320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6054105"/>
            <a:ext cx="2063499" cy="1485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6042930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40325" y="1802751"/>
            <a:ext cx="2432132" cy="680442"/>
            <a:chOff x="971174" y="4885200"/>
            <a:chExt cx="2351421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98063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34079" y="508448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40446" y="5981550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1265</TotalTime>
  <Words>69</Words>
  <Application>Microsoft Office PowerPoint</Application>
  <PresentationFormat>Letter Paper (8.5x11 in)</PresentationFormat>
  <Paragraphs>41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Dow, Cameron David</cp:lastModifiedBy>
  <cp:revision>34</cp:revision>
  <dcterms:created xsi:type="dcterms:W3CDTF">2021-04-16T13:12:09Z</dcterms:created>
  <dcterms:modified xsi:type="dcterms:W3CDTF">2021-11-17T15:32:38Z</dcterms:modified>
</cp:coreProperties>
</file>

<file path=docProps/thumbnail.jpeg>
</file>